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64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20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BDA7-8A27-3145-8EE3-A5895B61299D}" type="datetimeFigureOut">
              <a:rPr lang="en-US" smtClean="0"/>
              <a:t>26/5/16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5583B-12C1-D843-A50D-7029B2F14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6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BDA7-8A27-3145-8EE3-A5895B61299D}" type="datetimeFigureOut">
              <a:rPr lang="en-US" smtClean="0"/>
              <a:t>26/5/16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5583B-12C1-D843-A50D-7029B2F14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6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BDA7-8A27-3145-8EE3-A5895B61299D}" type="datetimeFigureOut">
              <a:rPr lang="en-US" smtClean="0"/>
              <a:t>26/5/16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5583B-12C1-D843-A50D-7029B2F14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BDA7-8A27-3145-8EE3-A5895B61299D}" type="datetimeFigureOut">
              <a:rPr lang="en-US" smtClean="0"/>
              <a:t>26/5/16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5583B-12C1-D843-A50D-7029B2F14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BDA7-8A27-3145-8EE3-A5895B61299D}" type="datetimeFigureOut">
              <a:rPr lang="en-US" smtClean="0"/>
              <a:t>26/5/16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5583B-12C1-D843-A50D-7029B2F14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10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BDA7-8A27-3145-8EE3-A5895B61299D}" type="datetimeFigureOut">
              <a:rPr lang="en-US" smtClean="0"/>
              <a:t>26/5/16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5583B-12C1-D843-A50D-7029B2F14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76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BDA7-8A27-3145-8EE3-A5895B61299D}" type="datetimeFigureOut">
              <a:rPr lang="en-US" smtClean="0"/>
              <a:t>26/5/16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5583B-12C1-D843-A50D-7029B2F14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87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BDA7-8A27-3145-8EE3-A5895B61299D}" type="datetimeFigureOut">
              <a:rPr lang="en-US" smtClean="0"/>
              <a:t>26/5/16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5583B-12C1-D843-A50D-7029B2F14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5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BDA7-8A27-3145-8EE3-A5895B61299D}" type="datetimeFigureOut">
              <a:rPr lang="en-US" smtClean="0"/>
              <a:t>26/5/16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5583B-12C1-D843-A50D-7029B2F14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BDA7-8A27-3145-8EE3-A5895B61299D}" type="datetimeFigureOut">
              <a:rPr lang="en-US" smtClean="0"/>
              <a:t>26/5/16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5583B-12C1-D843-A50D-7029B2F14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51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BDA7-8A27-3145-8EE3-A5895B61299D}" type="datetimeFigureOut">
              <a:rPr lang="en-US" smtClean="0"/>
              <a:t>26/5/16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5583B-12C1-D843-A50D-7029B2F14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2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0BDA7-8A27-3145-8EE3-A5895B61299D}" type="datetimeFigureOut">
              <a:rPr lang="en-US" smtClean="0"/>
              <a:t>26/5/16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5583B-12C1-D843-A50D-7029B2F14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4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738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5752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1667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4947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5689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0</Words>
  <Application>Microsoft Macintosh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Compass Offices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Lim</dc:creator>
  <cp:lastModifiedBy>Linda Lim</cp:lastModifiedBy>
  <cp:revision>13</cp:revision>
  <dcterms:created xsi:type="dcterms:W3CDTF">2014-10-30T10:02:02Z</dcterms:created>
  <dcterms:modified xsi:type="dcterms:W3CDTF">2016-05-26T09:24:33Z</dcterms:modified>
</cp:coreProperties>
</file>